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420" y="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1171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968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846862"/>
            <a:ext cx="7772400" cy="110251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2163693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170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732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806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806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488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1246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7641"/>
            <a:ext cx="4040188" cy="247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391246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77641"/>
            <a:ext cx="4041775" cy="24722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8384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56201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3C222-CFB6-AC4C-9D20-9EAEBC4BC948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5860-5B82-3144-AF04-A8A8C45253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0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26043C-1BAB-E78E-324D-77ACB693FC35}"/>
              </a:ext>
            </a:extLst>
          </p:cNvPr>
          <p:cNvSpPr/>
          <p:nvPr/>
        </p:nvSpPr>
        <p:spPr>
          <a:xfrm>
            <a:off x="118409" y="175565"/>
            <a:ext cx="4418381" cy="7388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325145E8-2907-274D-D15C-4BCDEE8BF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91" y="223113"/>
            <a:ext cx="4084615" cy="64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D58BC3-AF6E-55FB-3A8B-61410243D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8431"/>
            <a:ext cx="4491504" cy="946670"/>
          </a:xfrm>
          <a:prstGeom prst="rect">
            <a:avLst/>
          </a:prstGeom>
        </p:spPr>
      </p:pic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32897F2E-98CB-F3A9-5533-65B12EBDE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25" y="4363967"/>
            <a:ext cx="3704566" cy="58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56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5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Museo Sans 300</vt:lpstr>
      <vt:lpstr>Museo Slab 700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Benjamin La</cp:lastModifiedBy>
  <cp:revision>2</cp:revision>
  <dcterms:created xsi:type="dcterms:W3CDTF">2016-01-05T16:55:05Z</dcterms:created>
  <dcterms:modified xsi:type="dcterms:W3CDTF">2024-10-19T22:59:18Z</dcterms:modified>
</cp:coreProperties>
</file>