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2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FFFFFF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92429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902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1131601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71600" y="2887376"/>
            <a:ext cx="6400800" cy="1752600"/>
          </a:xfrm>
        </p:spPr>
        <p:txBody>
          <a:bodyPr/>
          <a:lstStyle>
            <a:lvl1pPr marL="0" indent="0" algn="ctr">
              <a:buNone/>
              <a:defRPr b="0" i="0">
                <a:solidFill>
                  <a:srgbClr val="000000"/>
                </a:solidFill>
                <a:latin typeface="Museo Slab 300"/>
                <a:cs typeface="Museo Slab 30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03162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35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169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16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1B7104D-1DD7-0345-B075-61DA3A54CA04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0E31940-9A24-654F-A6E0-F24FF529E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3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140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bg1"/>
          </a:solidFill>
          <a:latin typeface="Museo Slab 700"/>
          <a:ea typeface="+mj-ea"/>
          <a:cs typeface="Museo Slab 70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0" i="0" kern="1200">
          <a:solidFill>
            <a:schemeClr val="tx1"/>
          </a:solidFill>
          <a:latin typeface="Museo Sans 300"/>
          <a:ea typeface="+mn-ea"/>
          <a:cs typeface="Museo Sans 30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Museo Sans 300"/>
          <a:ea typeface="+mn-ea"/>
          <a:cs typeface="Museo Sans 30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Museo Sans 300"/>
          <a:ea typeface="+mn-ea"/>
          <a:cs typeface="Museo Sans 30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Museo Sans 300"/>
          <a:ea typeface="+mn-ea"/>
          <a:cs typeface="Museo Sans 30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CA3967-953A-633C-9B8E-2859885E86EA}"/>
              </a:ext>
            </a:extLst>
          </p:cNvPr>
          <p:cNvSpPr/>
          <p:nvPr/>
        </p:nvSpPr>
        <p:spPr>
          <a:xfrm>
            <a:off x="285293" y="321869"/>
            <a:ext cx="4418381" cy="7388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4D8BB682-8F9C-0BCC-464C-247869EA8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75" y="369417"/>
            <a:ext cx="4084615" cy="64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0DF761-8755-916D-B039-EE419FB2C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18" y="5585804"/>
            <a:ext cx="4491504" cy="1195385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A1E0FF9E-7E36-CFF2-0530-45532FA5D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376" y="5851018"/>
            <a:ext cx="4326146" cy="6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2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83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Museo Sans 300</vt:lpstr>
      <vt:lpstr>Museo Slab 300</vt:lpstr>
      <vt:lpstr>Museo Slab 700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DeSocio</dc:creator>
  <cp:lastModifiedBy>Benjamin La</cp:lastModifiedBy>
  <cp:revision>2</cp:revision>
  <dcterms:created xsi:type="dcterms:W3CDTF">2016-01-05T16:42:33Z</dcterms:created>
  <dcterms:modified xsi:type="dcterms:W3CDTF">2024-10-19T22:51:18Z</dcterms:modified>
</cp:coreProperties>
</file>